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322" r:id="rId3"/>
    <p:sldId id="336" r:id="rId4"/>
    <p:sldId id="273" r:id="rId5"/>
    <p:sldId id="274" r:id="rId6"/>
    <p:sldId id="275" r:id="rId7"/>
    <p:sldId id="276" r:id="rId8"/>
    <p:sldId id="277" r:id="rId9"/>
    <p:sldId id="259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EsMwinh0IIPObSem47l33w==" hashData="IbO3e+jGnAlBKZ4s+mXBPBUuW4ZMK7N5AAi/ivveCHdofWh6u/0Subctq78D68m+A9jaZlcFs7Iq8zQ6cFldkw=="/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>
            <p14:sldId id="322"/>
          </p14:sldIdLst>
        </p14:section>
        <p14:section name="Setting up environment" id="{9F62335A-B7EA-AE4C-BD03-EE7540DD4825}">
          <p14:sldIdLst/>
        </p14:section>
        <p14:section name="The Basics" id="{99C36858-EA01-0C42-85EC-90E776DB9252}">
          <p14:sldIdLst>
            <p14:sldId id="336"/>
            <p14:sldId id="273"/>
            <p14:sldId id="274"/>
            <p14:sldId id="275"/>
            <p14:sldId id="276"/>
            <p14:sldId id="277"/>
          </p14:sldIdLst>
        </p14:section>
        <p14:section name="Components and APIs" id="{F9ECFBD5-4260-DF48-A913-C673271535F3}">
          <p14:sldIdLst/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76923"/>
  </p:normalViewPr>
  <p:slideViewPr>
    <p:cSldViewPr snapToGrid="0">
      <p:cViewPr varScale="1">
        <p:scale>
          <a:sx n="82" d="100"/>
          <a:sy n="82" d="100"/>
        </p:scale>
        <p:origin x="496" y="17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intro-react-native-component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eactnative.dev/docs/image" TargetMode="External"/><Relationship Id="rId5" Type="http://schemas.openxmlformats.org/officeDocument/2006/relationships/hyperlink" Target="https://reactnative.dev/docs/text" TargetMode="External"/><Relationship Id="rId4" Type="http://schemas.openxmlformats.org/officeDocument/2006/relationships/hyperlink" Target="https://reactnative.dev/docs/view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state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8252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6064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reactnative.dev</a:t>
            </a:r>
            <a:r>
              <a:rPr lang="en-US" dirty="0"/>
              <a:t>/docs/tutorial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3917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reactnative.dev</a:t>
            </a:r>
            <a:r>
              <a:rPr lang="en-US" dirty="0"/>
              <a:t>/docs/props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4194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Using </a:t>
            </a:r>
            <a:r>
              <a:rPr lang="en-US" dirty="0"/>
              <a:t>name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as a prop lets us customize the </a:t>
            </a:r>
            <a:r>
              <a:rPr lang="en-US" dirty="0"/>
              <a:t>Greeting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component, so we can reuse that component for each of our greetings. This example also uses the </a:t>
            </a:r>
            <a:r>
              <a:rPr lang="en-US" dirty="0"/>
              <a:t>Greeting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component in JSX, similar to the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Core Components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other new thing going on here is the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View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component. A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View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is useful as a container for other components, to help control style and layout.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With </a:t>
            </a:r>
            <a:r>
              <a:rPr lang="en-US" dirty="0"/>
              <a:t>props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and the basic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Text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6"/>
              </a:rPr>
              <a:t>Image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View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components, you can build a wide variety of static screens.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4205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https://reactnative.dev/docs/0.61/state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449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3257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0" r:id="rId3"/>
    <p:sldLayoutId id="2147483650" r:id="rId4"/>
    <p:sldLayoutId id="2147483651" r:id="rId5"/>
    <p:sldLayoutId id="2147483652" r:id="rId6"/>
    <p:sldLayoutId id="2147483653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dux.js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reactjs.org/docs/react-component.html#setstate" TargetMode="External"/><Relationship Id="rId4" Type="http://schemas.openxmlformats.org/officeDocument/2006/relationships/hyperlink" Target="https://mobx.js.or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3F61804-2977-4FAB-BA96-3177ED4C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</p:spPr>
        <p:txBody>
          <a:bodyPr/>
          <a:lstStyle/>
          <a:p>
            <a:r>
              <a:rPr lang="en-VN" dirty="0"/>
              <a:t>The basics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51CFC84-B795-4ED3-9DDF-8E6861B35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- Introduction</a:t>
            </a:r>
          </a:p>
          <a:p>
            <a:r>
              <a:rPr lang="en-US" dirty="0"/>
              <a:t>- Setting up development environment</a:t>
            </a:r>
          </a:p>
          <a:p>
            <a:r>
              <a:rPr lang="en-US" dirty="0"/>
              <a:t>- React Native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293F3-EBB1-9C42-AB71-0887D08983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33358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BCD6A0-D849-6546-9AE7-5CDDCFC9A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86676"/>
            <a:ext cx="3932237" cy="1068388"/>
          </a:xfrm>
        </p:spPr>
        <p:txBody>
          <a:bodyPr/>
          <a:lstStyle/>
          <a:p>
            <a:r>
              <a:rPr lang="en-VN" dirty="0"/>
              <a:t>React Native Basics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5B0A2C-D036-2442-B690-DC60DC758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56232"/>
            <a:ext cx="3932237" cy="4298950"/>
          </a:xfrm>
        </p:spPr>
        <p:txBody>
          <a:bodyPr/>
          <a:lstStyle/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Learn the Basics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Props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State</a:t>
            </a:r>
          </a:p>
          <a:p>
            <a:r>
              <a:rPr lang="en-VN" dirty="0"/>
              <a:t>Style</a:t>
            </a:r>
          </a:p>
          <a:p>
            <a:r>
              <a:rPr lang="en-VN" dirty="0"/>
              <a:t>Hight and Width</a:t>
            </a:r>
          </a:p>
          <a:p>
            <a:r>
              <a:rPr lang="en-VN" dirty="0"/>
              <a:t>Layout with Flexbox</a:t>
            </a:r>
          </a:p>
          <a:p>
            <a:r>
              <a:rPr lang="en-VN" dirty="0"/>
              <a:t>Handling Text Input</a:t>
            </a:r>
          </a:p>
          <a:p>
            <a:r>
              <a:rPr lang="en-VN" dirty="0"/>
              <a:t>Handling Touches</a:t>
            </a:r>
          </a:p>
          <a:p>
            <a:r>
              <a:rPr lang="en-VN" dirty="0"/>
              <a:t>Using a Scroll View</a:t>
            </a:r>
          </a:p>
          <a:p>
            <a:r>
              <a:rPr lang="en-VN" dirty="0"/>
              <a:t>Using List Views</a:t>
            </a:r>
          </a:p>
          <a:p>
            <a:r>
              <a:rPr lang="en-VN" dirty="0"/>
              <a:t>Networking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C1522-131A-534E-A18C-BCBBF9F7E7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3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FBF9C9-FE75-3B46-B014-6ABF56AFB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481" y="1725030"/>
            <a:ext cx="3932237" cy="340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54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E8BAB2B-C2D6-4738-878D-9A75C39AA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</p:spPr>
        <p:txBody>
          <a:bodyPr/>
          <a:lstStyle/>
          <a:p>
            <a:r>
              <a:rPr lang="en-US" dirty="0"/>
              <a:t>Learn the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AA397-A825-AD4B-ACB6-5D5589C4FF9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ja-JP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4CB5D2-AF70-6744-9549-5BDCF0EFEE76}"/>
              </a:ext>
            </a:extLst>
          </p:cNvPr>
          <p:cNvSpPr/>
          <p:nvPr/>
        </p:nvSpPr>
        <p:spPr>
          <a:xfrm>
            <a:off x="527304" y="1461872"/>
            <a:ext cx="6330696" cy="22560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HelloWorldApp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 flex: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justifyContent: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"center"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alignItems: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"center"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}}&gt;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Hello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world!&lt;/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6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749D7A-6AFA-704C-ADDC-F30BC66EE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72" y="893011"/>
            <a:ext cx="3581400" cy="5511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DA869F-1038-A44A-83A3-6F468EC813A1}"/>
              </a:ext>
            </a:extLst>
          </p:cNvPr>
          <p:cNvSpPr txBox="1"/>
          <p:nvPr/>
        </p:nvSpPr>
        <p:spPr>
          <a:xfrm>
            <a:off x="527304" y="3843217"/>
            <a:ext cx="6330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What's going on here?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1800" dirty="0"/>
              <a:t>JavaScript ES6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JSX - a syntax for embedding XML within JavaScript</a:t>
            </a:r>
            <a:endParaRPr lang="en-VN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DCB808-F0F7-6145-8BD2-928C2AB64050}"/>
              </a:ext>
            </a:extLst>
          </p:cNvPr>
          <p:cNvSpPr txBox="1"/>
          <p:nvPr/>
        </p:nvSpPr>
        <p:spPr>
          <a:xfrm>
            <a:off x="527304" y="4800454"/>
            <a:ext cx="686866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code is defining </a:t>
            </a:r>
            <a:r>
              <a:rPr lang="en-US" sz="1800" b="1" dirty="0" err="1"/>
              <a:t>HelloWorldApp</a:t>
            </a:r>
            <a:r>
              <a:rPr lang="en-US" sz="1800" dirty="0"/>
              <a:t>, a new </a:t>
            </a:r>
            <a:r>
              <a:rPr lang="en-US" sz="1800" b="1" dirty="0"/>
              <a:t>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Anything you see on the screen is some sort of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component can be pretty basic - the only thing that's required is a </a:t>
            </a:r>
            <a:r>
              <a:rPr lang="en-US" sz="1800" b="1" dirty="0"/>
              <a:t>render</a:t>
            </a:r>
            <a:r>
              <a:rPr lang="en-US" sz="1800" dirty="0"/>
              <a:t> function which returns some JSX to render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728338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367F5A1-A370-4E16-BC1E-530FA6FE0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</p:spPr>
        <p:txBody>
          <a:bodyPr/>
          <a:lstStyle/>
          <a:p>
            <a:r>
              <a:rPr lang="en-US" dirty="0"/>
              <a:t>Props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DFABCD-4712-1344-AF95-A7EBD53C6BB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7B3163-DA75-0042-975C-15FF08F1D8F4}"/>
              </a:ext>
            </a:extLst>
          </p:cNvPr>
          <p:cNvSpPr/>
          <p:nvPr/>
        </p:nvSpPr>
        <p:spPr>
          <a:xfrm>
            <a:off x="472440" y="1539612"/>
            <a:ext cx="6586728" cy="27946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Bananas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pic =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uri: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'https://upload.wikimedia.org/wikipedia/commons/d/de/Bananavarieties.jpg'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source={pic} style={{width: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193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110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6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A0DB3-1268-2148-8726-E1E70A5DC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928" y="867276"/>
            <a:ext cx="3594100" cy="5537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3932AA-F336-E449-B6F5-BC6E4EF68E4E}"/>
              </a:ext>
            </a:extLst>
          </p:cNvPr>
          <p:cNvSpPr txBox="1"/>
          <p:nvPr/>
        </p:nvSpPr>
        <p:spPr>
          <a:xfrm>
            <a:off x="384048" y="4672057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You can put any JavaScript expression inside braces in JSX.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1203758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2E360-3D85-974C-BD4D-A93CF568B84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ja-JP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DA2168-5608-3D4C-A167-0E0D9C93490F}"/>
              </a:ext>
            </a:extLst>
          </p:cNvPr>
          <p:cNvSpPr/>
          <p:nvPr/>
        </p:nvSpPr>
        <p:spPr>
          <a:xfrm>
            <a:off x="414528" y="1556331"/>
            <a:ext cx="6096000" cy="440370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Greeting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style={{alignItems: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'center'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Hello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.props.name}!&lt;/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LotsOfGreetings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style={{alignItems: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'center'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top: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Greeting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name=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'Rexxar'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Greeting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name=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'Jaina'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Greeting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name=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'Valeera'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6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8A20EB-8C88-C54C-82FC-F5DF576E6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906" y="920414"/>
            <a:ext cx="3619500" cy="5562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73A6CF-6743-6249-8C3A-2E2B42B2170E}"/>
              </a:ext>
            </a:extLst>
          </p:cNvPr>
          <p:cNvSpPr txBox="1"/>
          <p:nvPr/>
        </p:nvSpPr>
        <p:spPr>
          <a:xfrm>
            <a:off x="414528" y="897963"/>
            <a:ext cx="554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Your own components can also use props.</a:t>
            </a:r>
          </a:p>
        </p:txBody>
      </p:sp>
    </p:spTree>
    <p:extLst>
      <p:ext uri="{BB962C8B-B14F-4D97-AF65-F5344CB8AC3E}">
        <p14:creationId xmlns:p14="http://schemas.microsoft.com/office/powerpoint/2010/main" val="50481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9702EDA-6D5F-4E49-A737-69A26EAD8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</p:spPr>
        <p:txBody>
          <a:bodyPr/>
          <a:lstStyle/>
          <a:p>
            <a:r>
              <a:rPr lang="en-US" dirty="0"/>
              <a:t>State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9880F9-76B8-594B-82D8-F61FB3E47E2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29B9B6-7E06-BE4C-8F14-9C9F34E21C1C}"/>
              </a:ext>
            </a:extLst>
          </p:cNvPr>
          <p:cNvSpPr txBox="1"/>
          <p:nvPr/>
        </p:nvSpPr>
        <p:spPr>
          <a:xfrm>
            <a:off x="838200" y="1701321"/>
            <a:ext cx="10515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itchFamily="2" charset="2"/>
              <a:buChar char="v"/>
            </a:pPr>
            <a:r>
              <a:rPr lang="en-US" sz="1800" dirty="0"/>
              <a:t>There are two types of data that control a component: </a:t>
            </a:r>
            <a:r>
              <a:rPr lang="en-US" sz="1800" b="1" dirty="0"/>
              <a:t>props</a:t>
            </a:r>
            <a:r>
              <a:rPr lang="en-US" sz="1800" dirty="0"/>
              <a:t> and </a:t>
            </a:r>
            <a:r>
              <a:rPr lang="en-US" sz="1800" b="1" dirty="0"/>
              <a:t>state. Props</a:t>
            </a:r>
            <a:r>
              <a:rPr lang="en-US" sz="1800" dirty="0"/>
              <a:t> are set by the parent and they are fixed throughout the lifetime of a component. For data that is going to change, we have to use </a:t>
            </a:r>
            <a:r>
              <a:rPr lang="en-US" sz="1800" b="1" dirty="0"/>
              <a:t>state</a:t>
            </a:r>
            <a:r>
              <a:rPr lang="en-US" sz="1800" dirty="0"/>
              <a:t>.</a:t>
            </a:r>
          </a:p>
          <a:p>
            <a:pPr marL="285750" indent="-285750" fontAlgn="base">
              <a:buFont typeface="Wingdings" pitchFamily="2" charset="2"/>
              <a:buChar char="v"/>
            </a:pPr>
            <a:endParaRPr lang="en-US" sz="1800" dirty="0"/>
          </a:p>
          <a:p>
            <a:pPr marL="285750" indent="-285750" fontAlgn="base">
              <a:buFont typeface="Wingdings" pitchFamily="2" charset="2"/>
              <a:buChar char="v"/>
            </a:pPr>
            <a:r>
              <a:rPr lang="en-US" sz="1800" dirty="0"/>
              <a:t>In general, you should initialize </a:t>
            </a:r>
            <a:r>
              <a:rPr lang="en-US" sz="1800" b="1" dirty="0"/>
              <a:t>state</a:t>
            </a:r>
            <a:r>
              <a:rPr lang="en-US" sz="1800" dirty="0"/>
              <a:t> in the </a:t>
            </a:r>
            <a:r>
              <a:rPr lang="en-US" sz="1800" b="1" i="1" dirty="0"/>
              <a:t>constructor</a:t>
            </a:r>
            <a:r>
              <a:rPr lang="en-US" sz="1800" dirty="0"/>
              <a:t>, and then call </a:t>
            </a:r>
            <a:r>
              <a:rPr lang="en-US" sz="1800" b="1" i="1" dirty="0" err="1"/>
              <a:t>setState</a:t>
            </a:r>
            <a:r>
              <a:rPr lang="en-US" sz="1800" dirty="0"/>
              <a:t> when you want to change it.</a:t>
            </a:r>
          </a:p>
          <a:p>
            <a:pPr marL="285750" indent="-285750" fontAlgn="base">
              <a:buFont typeface="Wingdings" pitchFamily="2" charset="2"/>
              <a:buChar char="v"/>
            </a:pPr>
            <a:endParaRPr lang="en-US" sz="1800" dirty="0"/>
          </a:p>
          <a:p>
            <a:pPr marL="285750" indent="-285750" fontAlgn="base">
              <a:buFont typeface="Wingdings" pitchFamily="2" charset="2"/>
              <a:buChar char="v"/>
            </a:pPr>
            <a:r>
              <a:rPr lang="en-US" sz="1800" dirty="0"/>
              <a:t>You can also use a state container like </a:t>
            </a:r>
            <a:r>
              <a:rPr lang="en-US" sz="1800" dirty="0">
                <a:hlinkClick r:id="rId3"/>
              </a:rPr>
              <a:t>Redux</a:t>
            </a:r>
            <a:r>
              <a:rPr lang="en-US" sz="1800" dirty="0"/>
              <a:t> or </a:t>
            </a:r>
            <a:r>
              <a:rPr lang="en-US" sz="1800" dirty="0">
                <a:hlinkClick r:id="rId4"/>
              </a:rPr>
              <a:t>Mobx</a:t>
            </a:r>
            <a:r>
              <a:rPr lang="en-US" sz="1800" dirty="0"/>
              <a:t> to control your data flow. In that case you would use Redux or </a:t>
            </a:r>
            <a:r>
              <a:rPr lang="en-US" sz="1800" dirty="0" err="1"/>
              <a:t>Mobx</a:t>
            </a:r>
            <a:r>
              <a:rPr lang="en-US" sz="1800" dirty="0"/>
              <a:t> to modify your state rather than calling </a:t>
            </a:r>
            <a:r>
              <a:rPr lang="en-US" sz="1800" dirty="0" err="1"/>
              <a:t>setState</a:t>
            </a:r>
            <a:r>
              <a:rPr lang="en-US" sz="1800" dirty="0"/>
              <a:t> directly.</a:t>
            </a:r>
          </a:p>
          <a:p>
            <a:pPr marL="285750" indent="-285750" fontAlgn="base">
              <a:buFont typeface="Wingdings" pitchFamily="2" charset="2"/>
              <a:buChar char="v"/>
            </a:pPr>
            <a:endParaRPr lang="en-US" sz="1800" dirty="0"/>
          </a:p>
          <a:p>
            <a:pPr marL="285750" indent="-285750" fontAlgn="base">
              <a:buFont typeface="Wingdings" pitchFamily="2" charset="2"/>
              <a:buChar char="v"/>
            </a:pPr>
            <a:r>
              <a:rPr lang="en-US" sz="1800" dirty="0"/>
              <a:t>State works the same way as it does in React, so for more details on handling state, you can look at the </a:t>
            </a:r>
            <a:r>
              <a:rPr lang="en-US" sz="1800" dirty="0">
                <a:hlinkClick r:id="rId5"/>
              </a:rPr>
              <a:t>React.Component API</a:t>
            </a:r>
            <a:r>
              <a:rPr lang="en-US" sz="1800" dirty="0"/>
              <a:t>.</a:t>
            </a:r>
          </a:p>
          <a:p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1200073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53E0-0188-7C4E-BEE3-E42E27CFEFC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8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B6E948-560E-574B-8A47-E3093D0F13A2}"/>
              </a:ext>
            </a:extLst>
          </p:cNvPr>
          <p:cNvSpPr/>
          <p:nvPr/>
        </p:nvSpPr>
        <p:spPr>
          <a:xfrm>
            <a:off x="838200" y="1679308"/>
            <a:ext cx="5530516" cy="49491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Blink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componentDidMount(){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Toggle the state every second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setInterval(() =&gt; (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.setState(previousState =&gt; (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{ isShowingText: !previousState.isShowingText 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))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),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6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//state object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state = { isShowingText: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(!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.state.isShowingText)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&gt;{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.props.text}&lt;/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64E87C-0E51-B849-A144-BF0622622E09}"/>
              </a:ext>
            </a:extLst>
          </p:cNvPr>
          <p:cNvSpPr/>
          <p:nvPr/>
        </p:nvSpPr>
        <p:spPr>
          <a:xfrm>
            <a:off x="6717471" y="1855772"/>
            <a:ext cx="5071872" cy="24339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BlinkApp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Blink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text=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'I love to blink'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Blink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text=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'Yes blinking is so great'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Blink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text=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'Why did they ever take this out of HTML'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Blink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text=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'Look at me look at me look at me'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E6341E-0C3D-7E48-A03B-884AD9E62277}"/>
              </a:ext>
            </a:extLst>
          </p:cNvPr>
          <p:cNvSpPr txBox="1"/>
          <p:nvPr/>
        </p:nvSpPr>
        <p:spPr>
          <a:xfrm>
            <a:off x="640080" y="766810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800" dirty="0"/>
              <a:t>The example below make text that blinks all the time. The text itself gets set once when the blinking component gets created, so the text itself is a </a:t>
            </a:r>
            <a:r>
              <a:rPr lang="en-US" sz="1800" b="1" dirty="0"/>
              <a:t>prop</a:t>
            </a:r>
            <a:r>
              <a:rPr lang="en-US" sz="1800" dirty="0"/>
              <a:t>. The "whether the text is currently on or off" changes over time, so that should be kept in </a:t>
            </a:r>
            <a:r>
              <a:rPr lang="en-US" sz="1800" b="1" dirty="0"/>
              <a:t>state</a:t>
            </a:r>
            <a:r>
              <a:rPr lang="en-US" sz="1800" dirty="0"/>
              <a:t>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3364318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3714</TotalTime>
  <Words>1085</Words>
  <Application>Microsoft Macintosh PowerPoint</Application>
  <PresentationFormat>Widescreen</PresentationFormat>
  <Paragraphs>166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var(--font-monospace)</vt:lpstr>
      <vt:lpstr>Arial</vt:lpstr>
      <vt:lpstr>Calibri</vt:lpstr>
      <vt:lpstr>Times New Roman</vt:lpstr>
      <vt:lpstr>Wingdings</vt:lpstr>
      <vt:lpstr>cc_blue</vt:lpstr>
      <vt:lpstr>React Native Basic</vt:lpstr>
      <vt:lpstr>The basics</vt:lpstr>
      <vt:lpstr>React Native Basics</vt:lpstr>
      <vt:lpstr>Learn the Basics</vt:lpstr>
      <vt:lpstr>Props</vt:lpstr>
      <vt:lpstr>PowerPoint Presentation</vt:lpstr>
      <vt:lpstr>State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45</cp:revision>
  <cp:lastPrinted>2020-04-06T06:57:46Z</cp:lastPrinted>
  <dcterms:created xsi:type="dcterms:W3CDTF">2020-04-06T02:02:09Z</dcterms:created>
  <dcterms:modified xsi:type="dcterms:W3CDTF">2020-04-12T03:02:55Z</dcterms:modified>
</cp:coreProperties>
</file>